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61" r:id="rId2"/>
    <p:sldId id="256" r:id="rId3"/>
    <p:sldId id="262" r:id="rId4"/>
    <p:sldId id="265" r:id="rId5"/>
    <p:sldId id="263" r:id="rId6"/>
    <p:sldId id="264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7" r:id="rId16"/>
    <p:sldId id="275" r:id="rId17"/>
    <p:sldId id="276" r:id="rId18"/>
    <p:sldId id="278" r:id="rId19"/>
    <p:sldId id="268" r:id="rId20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792SR1n/UEXwwkknMUAokbhR5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34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2026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600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1298" y="223009"/>
            <a:ext cx="1308102" cy="137089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60000"/>
          </a:schemeClr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/>
          <p:nvPr/>
        </p:nvSpPr>
        <p:spPr>
          <a:xfrm>
            <a:off x="15659100" y="114300"/>
            <a:ext cx="2628900" cy="10515600"/>
          </a:xfrm>
          <a:prstGeom prst="rect">
            <a:avLst/>
          </a:prstGeom>
          <a:solidFill>
            <a:srgbClr val="F6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"/>
          <p:cNvSpPr/>
          <p:nvPr/>
        </p:nvSpPr>
        <p:spPr>
          <a:xfrm>
            <a:off x="16925778" y="1904460"/>
            <a:ext cx="47771" cy="838254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E6EC87-59FF-0B30-FE9B-4B6B7E25E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800" y="1173480"/>
            <a:ext cx="12993960" cy="846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"/>
    </mc:Choice>
    <mc:Fallback xmlns="">
      <p:transition spd="slow" advTm="296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04281A-29F5-8626-0A3F-FF209534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83" y="1532282"/>
            <a:ext cx="11443252" cy="85824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E6352-7EB6-3052-BCCA-21EB67D81E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66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A2209-D829-D22A-17DE-1A4752FC8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65" y="2532822"/>
            <a:ext cx="10654748" cy="7106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12DC1-02C9-7E60-DEA5-19D003902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4890052" y="1683027"/>
            <a:ext cx="8017564" cy="159026"/>
          </a:xfrm>
        </p:spPr>
        <p:txBody>
          <a:bodyPr>
            <a:normAutofit fontScale="90000"/>
          </a:bodyPr>
          <a:lstStyle/>
          <a:p>
            <a:r>
              <a:rPr lang="en-US" dirty="0"/>
              <a:t>SEASONS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D5394-5DAC-486D-1D64-30AB34C798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2449A-9251-7361-B07B-22E906B7EE69}"/>
              </a:ext>
            </a:extLst>
          </p:cNvPr>
          <p:cNvSpPr txBox="1"/>
          <p:nvPr/>
        </p:nvSpPr>
        <p:spPr>
          <a:xfrm rot="10800000" flipV="1">
            <a:off x="6705600" y="9950499"/>
            <a:ext cx="11582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Earth/Social/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/SNS ACADEMY</a:t>
            </a:r>
          </a:p>
        </p:txBody>
      </p:sp>
    </p:spTree>
    <p:extLst>
      <p:ext uri="{BB962C8B-B14F-4D97-AF65-F5344CB8AC3E}">
        <p14:creationId xmlns:p14="http://schemas.microsoft.com/office/powerpoint/2010/main" val="44198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24F49-C984-9331-0C58-950FD2E1DF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AC1CB-DC65-98BF-5546-AECC6C90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99860"/>
            <a:ext cx="7849706" cy="58872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98DE7-40D6-663D-9507-0546C866F4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CF938-C1A2-147C-F903-EF97F7B14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173" y="2199860"/>
            <a:ext cx="8185427" cy="6139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C4024-C6ED-F9E0-EF42-B09DD63B8659}"/>
              </a:ext>
            </a:extLst>
          </p:cNvPr>
          <p:cNvSpPr txBox="1"/>
          <p:nvPr/>
        </p:nvSpPr>
        <p:spPr>
          <a:xfrm rot="10800000" flipV="1">
            <a:off x="9695890" y="9007030"/>
            <a:ext cx="8102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Earth/Social/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/SNS ACADEMY</a:t>
            </a:r>
          </a:p>
        </p:txBody>
      </p:sp>
    </p:spTree>
    <p:extLst>
      <p:ext uri="{BB962C8B-B14F-4D97-AF65-F5344CB8AC3E}">
        <p14:creationId xmlns:p14="http://schemas.microsoft.com/office/powerpoint/2010/main" val="671420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274F-5880-B804-7F5C-A4E708B60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5739" y="2130425"/>
            <a:ext cx="8772939" cy="1470025"/>
          </a:xfrm>
        </p:spPr>
        <p:txBody>
          <a:bodyPr/>
          <a:lstStyle/>
          <a:p>
            <a:r>
              <a:rPr lang="en-US" dirty="0"/>
              <a:t>MOVEMENTS OF EARTH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EF466-E1EF-B80F-2F62-495B95E4F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7113" y="3886200"/>
            <a:ext cx="7924799" cy="1752600"/>
          </a:xfrm>
        </p:spPr>
        <p:txBody>
          <a:bodyPr/>
          <a:lstStyle/>
          <a:p>
            <a:r>
              <a:rPr lang="en-IN" dirty="0"/>
              <a:t>https://youtu.be/wYWgvkwCf8o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4930D-25C2-7B34-6A51-C8E3E06DD1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B3C1F-6612-60E9-BFB4-EFC2664E58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2416" y="821635"/>
            <a:ext cx="6109254" cy="1007165"/>
          </a:xfrm>
        </p:spPr>
        <p:txBody>
          <a:bodyPr/>
          <a:lstStyle/>
          <a:p>
            <a:r>
              <a:rPr lang="en-US" dirty="0"/>
              <a:t>SEASONS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B1164-129B-0161-A325-6BCBADF7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61" y="2150165"/>
            <a:ext cx="12722087" cy="73383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D724-B7EF-7D6D-5BC4-DC398C18D4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30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67E7-FFA1-B8D2-72D6-EE3B1EDE2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60" y="477079"/>
            <a:ext cx="6705601" cy="1752600"/>
          </a:xfrm>
        </p:spPr>
        <p:txBody>
          <a:bodyPr/>
          <a:lstStyle/>
          <a:p>
            <a:r>
              <a:rPr lang="en-US" dirty="0"/>
              <a:t>SUMMER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D8FDB-A073-A564-E990-B2C7C7A31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4" y="2796207"/>
            <a:ext cx="6915427" cy="58657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3B7E-477F-37E5-FEF1-878FE4625A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E498C-550B-73CA-2027-7F45A9889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487" y="2703443"/>
            <a:ext cx="7944678" cy="59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48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C2A530-465C-6C2A-3A19-0A5D5163A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3" y="3392556"/>
            <a:ext cx="6970644" cy="5459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114730-54A1-48F9-FDE1-4DCC9DCD8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0452" y="145775"/>
            <a:ext cx="8892209" cy="1855303"/>
          </a:xfrm>
        </p:spPr>
        <p:txBody>
          <a:bodyPr/>
          <a:lstStyle/>
          <a:p>
            <a:r>
              <a:rPr lang="en-US" dirty="0"/>
              <a:t>WINTER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C1C3B-5AFD-CE1F-589D-18A3388A1D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A16065-BB33-1DF8-D7B6-568EB217F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556" y="3392556"/>
            <a:ext cx="7441096" cy="56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70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D9A45-C3F0-D9AE-1133-6FEB69DC8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878" y="980661"/>
            <a:ext cx="6904383" cy="821635"/>
          </a:xfrm>
        </p:spPr>
        <p:txBody>
          <a:bodyPr/>
          <a:lstStyle/>
          <a:p>
            <a:r>
              <a:rPr lang="en-US" dirty="0"/>
              <a:t>SPRING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10595-31EF-CCB1-5254-65101A393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83" y="2663687"/>
            <a:ext cx="7190224" cy="59369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ED102-218A-70A9-A077-DE64907203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79B53-614C-619B-D0FC-43D0FEE0D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57" y="2628346"/>
            <a:ext cx="6705600" cy="5936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762256-4ABA-A6CC-C922-2D85CC471733}"/>
              </a:ext>
            </a:extLst>
          </p:cNvPr>
          <p:cNvSpPr txBox="1"/>
          <p:nvPr/>
        </p:nvSpPr>
        <p:spPr>
          <a:xfrm rot="10800000" flipV="1">
            <a:off x="12525206" y="9095806"/>
            <a:ext cx="56196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Earth/Social/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/SNS ACADEMY</a:t>
            </a:r>
          </a:p>
        </p:txBody>
      </p:sp>
    </p:spTree>
    <p:extLst>
      <p:ext uri="{BB962C8B-B14F-4D97-AF65-F5344CB8AC3E}">
        <p14:creationId xmlns:p14="http://schemas.microsoft.com/office/powerpoint/2010/main" val="1297875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CE00EE-30E9-8258-79C8-B2546F007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6" y="3359287"/>
            <a:ext cx="7914861" cy="5936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DBD669-4471-C93B-0FF8-A9B29290C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9808" y="1497497"/>
            <a:ext cx="8017565" cy="397564"/>
          </a:xfrm>
        </p:spPr>
        <p:txBody>
          <a:bodyPr>
            <a:normAutofit fontScale="90000"/>
          </a:bodyPr>
          <a:lstStyle/>
          <a:p>
            <a:r>
              <a:rPr lang="en-US" dirty="0"/>
              <a:t>AUTUMN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86A2B-F5CA-54FD-0E12-176399AFCF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3CCF4-CE38-997A-BADA-D59CFAC8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218" y="3359287"/>
            <a:ext cx="7460974" cy="58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4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A2282-9E83-ABFC-83E4-E7D54A806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4560" y="2316480"/>
            <a:ext cx="2453640" cy="1283970"/>
          </a:xfrm>
        </p:spPr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28035-6AA3-26A6-572F-6BC8D24EA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97902"/>
            <a:ext cx="14386560" cy="8823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B2F43-BF30-D094-ADE2-1FFCD5EF2A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9"/>
    </mc:Choice>
    <mc:Fallback xmlns="">
      <p:transition spd="slow" advTm="2255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7436419" y="9258300"/>
            <a:ext cx="10851600" cy="103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2DDD59-5A3A-6999-4257-CE2AC2C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70" y="274638"/>
            <a:ext cx="1237753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MOVEMENTS OF EARTH</a:t>
            </a:r>
            <a:endParaRPr lang="en-IN" dirty="0">
              <a:latin typeface="+mj-lt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Earth/N Karunambigai/Social/SNS ACADEMY\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fld>
            <a:r>
              <a:rPr lang="en-US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ACF00E-2A24-EF97-6AB2-08E98A41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311" y="2029238"/>
            <a:ext cx="8633377" cy="6475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25"/>
    </mc:Choice>
    <mc:Fallback xmlns="">
      <p:transition spd="slow" advTm="4602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>
            <a:alpha val="73333"/>
          </a:srgbClr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17630775" y="2476500"/>
            <a:ext cx="47625" cy="65532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</a:t>
            </a:fld>
            <a:r>
              <a:rPr lang="en-US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3723860" y="2497906"/>
            <a:ext cx="98206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800"/>
            </a:pPr>
            <a:r>
              <a:rPr lang="en-US" sz="3600" b="1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 ROTATION</a:t>
            </a:r>
            <a:endParaRPr sz="3600" b="1" dirty="0">
              <a:solidFill>
                <a:schemeClr val="dk1"/>
              </a:solidFill>
              <a:latin typeface="Cambria"/>
              <a:ea typeface="Cambria"/>
              <a:sym typeface="Calibri"/>
            </a:endParaRPr>
          </a:p>
        </p:txBody>
      </p:sp>
      <p:sp>
        <p:nvSpPr>
          <p:cNvPr id="158" name="Google Shape;158;p3"/>
          <p:cNvSpPr txBox="1">
            <a:spLocks noGrp="1"/>
          </p:cNvSpPr>
          <p:nvPr>
            <p:ph type="ftr" idx="11"/>
          </p:nvPr>
        </p:nvSpPr>
        <p:spPr>
          <a:xfrm>
            <a:off x="4406363" y="9593520"/>
            <a:ext cx="7543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Earth/Social/N Karunambigai//SNS ACADEMY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Google Shape;156;p3">
            <a:extLst>
              <a:ext uri="{FF2B5EF4-FFF2-40B4-BE49-F238E27FC236}">
                <a16:creationId xmlns:a16="http://schemas.microsoft.com/office/drawing/2014/main" id="{9024A4BC-FBC4-FDE1-B582-BCD43D243D6C}"/>
              </a:ext>
            </a:extLst>
          </p:cNvPr>
          <p:cNvSpPr/>
          <p:nvPr/>
        </p:nvSpPr>
        <p:spPr>
          <a:xfrm>
            <a:off x="7200898" y="3657918"/>
            <a:ext cx="96821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F2DDEEB-21AD-F130-0506-B797BB3DC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8" y="1730835"/>
            <a:ext cx="16662082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8465CD-E478-CF8D-6422-7DF23C5E4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466" y="4502526"/>
            <a:ext cx="15507656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2" descr="Who Made the First Calendar?">
            <a:extLst>
              <a:ext uri="{FF2B5EF4-FFF2-40B4-BE49-F238E27FC236}">
                <a16:creationId xmlns:a16="http://schemas.microsoft.com/office/drawing/2014/main" id="{39A5A380-F7C2-FC19-D8B8-04B2FADC83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936625"/>
            <a:ext cx="242887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FD880-D89C-0561-75B2-232EDE5D1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39" y="3024064"/>
            <a:ext cx="5923721" cy="4442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641F6A-70D6-EACC-F9CA-25A6AD257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434" y="3244194"/>
            <a:ext cx="5853696" cy="4390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70"/>
    </mc:Choice>
    <mc:Fallback xmlns="">
      <p:transition spd="slow" advTm="7347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6A0AC-20EB-B650-E983-86EA6FA81A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3DBFD-7840-DB3C-95B3-06182AAD57DD}"/>
              </a:ext>
            </a:extLst>
          </p:cNvPr>
          <p:cNvSpPr txBox="1"/>
          <p:nvPr/>
        </p:nvSpPr>
        <p:spPr>
          <a:xfrm rot="10800000" flipV="1">
            <a:off x="4429320" y="8921635"/>
            <a:ext cx="10475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/Social/N 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//SNS ACADEMY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8BAF0-BE77-C9F6-68C5-BD40F5BAB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27" y="2541864"/>
            <a:ext cx="7704380" cy="5778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03A53-F97A-61C5-B3F7-A74A485EC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221" y="2363520"/>
            <a:ext cx="7704379" cy="57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43"/>
    </mc:Choice>
    <mc:Fallback xmlns="">
      <p:transition spd="slow" advTm="4874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7436419" y="9258300"/>
            <a:ext cx="10851600" cy="103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ftr" idx="11"/>
          </p:nvPr>
        </p:nvSpPr>
        <p:spPr>
          <a:xfrm>
            <a:off x="4330162" y="9593520"/>
            <a:ext cx="7983757" cy="32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/Social/SNS ACADEMY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57C58-E39E-C7AD-9B85-6836B95F4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104" y="1181374"/>
            <a:ext cx="9843792" cy="73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5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49"/>
    </mc:Choice>
    <mc:Fallback xmlns="">
      <p:transition spd="slow" advTm="3494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>
            <a:alpha val="73333"/>
          </a:srgbClr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17630775" y="2476500"/>
            <a:ext cx="47625" cy="65532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4DFEB4-A057-9422-7B3B-2D15F900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321" y="274638"/>
            <a:ext cx="8163339" cy="1143000"/>
          </a:xfrm>
        </p:spPr>
        <p:txBody>
          <a:bodyPr/>
          <a:lstStyle/>
          <a:p>
            <a:r>
              <a:rPr lang="en-US" dirty="0"/>
              <a:t>REVOLUTION</a:t>
            </a:r>
            <a:endParaRPr lang="en-IN" dirty="0"/>
          </a:p>
        </p:txBody>
      </p:sp>
      <p:sp>
        <p:nvSpPr>
          <p:cNvPr id="158" name="Google Shape;158;p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Earth/Social/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/SNS ACADEMY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Google Shape;156;p3">
            <a:extLst>
              <a:ext uri="{FF2B5EF4-FFF2-40B4-BE49-F238E27FC236}">
                <a16:creationId xmlns:a16="http://schemas.microsoft.com/office/drawing/2014/main" id="{9024A4BC-FBC4-FDE1-B582-BCD43D243D6C}"/>
              </a:ext>
            </a:extLst>
          </p:cNvPr>
          <p:cNvSpPr/>
          <p:nvPr/>
        </p:nvSpPr>
        <p:spPr>
          <a:xfrm>
            <a:off x="7200898" y="3657918"/>
            <a:ext cx="96821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C6F2B-F78B-8A9E-054A-81704292E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6" y="2602371"/>
            <a:ext cx="6877454" cy="515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DA77B5-AAB7-48CF-CC02-A732ACD32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956" y="2451652"/>
            <a:ext cx="7493695" cy="56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9"/>
    </mc:Choice>
    <mc:Fallback xmlns="">
      <p:transition spd="slow" advTm="2720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A79C-33EC-D77C-14B3-9C23068AF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2840" y="2621280"/>
            <a:ext cx="4785360" cy="97917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1E992-6AD7-6920-118C-6B74E262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78" y="1310640"/>
            <a:ext cx="10220960" cy="7665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9DE87-9B4F-DA8D-6316-7189AB55F3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1E05C-F552-2AB5-C708-D4936641B28E}"/>
              </a:ext>
            </a:extLst>
          </p:cNvPr>
          <p:cNvSpPr txBox="1"/>
          <p:nvPr/>
        </p:nvSpPr>
        <p:spPr>
          <a:xfrm>
            <a:off x="4877027" y="8987899"/>
            <a:ext cx="114064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/Social/SNS ACADEMY</a:t>
            </a:r>
          </a:p>
        </p:txBody>
      </p:sp>
    </p:spTree>
    <p:extLst>
      <p:ext uri="{BB962C8B-B14F-4D97-AF65-F5344CB8AC3E}">
        <p14:creationId xmlns:p14="http://schemas.microsoft.com/office/powerpoint/2010/main" val="23928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1"/>
    </mc:Choice>
    <mc:Fallback xmlns="">
      <p:transition spd="slow" advTm="164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ADED-6E57-EAE0-36BD-5D5B375B3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8120" y="2560320"/>
            <a:ext cx="4450080" cy="104013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8DFFF-10F9-9C74-B702-6876C464C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9160" y="4968240"/>
            <a:ext cx="3063240" cy="67056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AFAFA-8D04-C64F-FFD6-893BF82825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94774-2E60-F0E5-9FF3-8C9F6A05C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365" y="1444652"/>
            <a:ext cx="10290313" cy="77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2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6"/>
    </mc:Choice>
    <mc:Fallback xmlns="">
      <p:transition spd="slow" advTm="783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66943-68EA-1D3D-5304-B9227A67B0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5E9D0E4-9D3C-DC5F-D941-924B847196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7362C3-9FA8-FFCD-0AFF-139D983B6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11631"/>
            <a:ext cx="12602817" cy="731023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B233C95-F9CC-C807-AB23-2547C77FC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1878" y="1086679"/>
            <a:ext cx="9746974" cy="1166191"/>
          </a:xfrm>
        </p:spPr>
        <p:txBody>
          <a:bodyPr/>
          <a:lstStyle/>
          <a:p>
            <a:r>
              <a:rPr lang="en-US" dirty="0"/>
              <a:t>SEASONS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461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"/>
    </mc:Choice>
    <mc:Fallback xmlns="">
      <p:transition spd="slow" advTm="114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139</Words>
  <Application>Microsoft Office PowerPoint</Application>
  <PresentationFormat>Custom</PresentationFormat>
  <Paragraphs>45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</vt:lpstr>
      <vt:lpstr>Office Theme</vt:lpstr>
      <vt:lpstr>PowerPoint Presentation</vt:lpstr>
      <vt:lpstr>MOVEMENTS OF EARTH</vt:lpstr>
      <vt:lpstr>PowerPoint Presentation</vt:lpstr>
      <vt:lpstr>PowerPoint Presentation</vt:lpstr>
      <vt:lpstr>PowerPoint Presentation</vt:lpstr>
      <vt:lpstr>REVOLUTION</vt:lpstr>
      <vt:lpstr>PowerPoint Presentation</vt:lpstr>
      <vt:lpstr>PowerPoint Presentation</vt:lpstr>
      <vt:lpstr>SEASONS</vt:lpstr>
      <vt:lpstr>PowerPoint Presentation</vt:lpstr>
      <vt:lpstr>SEASONS</vt:lpstr>
      <vt:lpstr>PowerPoint Presentation</vt:lpstr>
      <vt:lpstr>MOVEMENTS OF EARTH</vt:lpstr>
      <vt:lpstr>SEASONS</vt:lpstr>
      <vt:lpstr>SUMMER</vt:lpstr>
      <vt:lpstr>WINTER</vt:lpstr>
      <vt:lpstr>SPRING</vt:lpstr>
      <vt:lpstr>AUTUMN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karunatharun@gmail.com</cp:lastModifiedBy>
  <cp:revision>19</cp:revision>
  <dcterms:created xsi:type="dcterms:W3CDTF">2006-08-16T00:00:00Z</dcterms:created>
  <dcterms:modified xsi:type="dcterms:W3CDTF">2023-08-14T17:43:45Z</dcterms:modified>
</cp:coreProperties>
</file>